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9" r:id="rId3"/>
    <p:sldId id="282" r:id="rId4"/>
    <p:sldId id="281" r:id="rId5"/>
    <p:sldId id="257" r:id="rId6"/>
    <p:sldId id="261" r:id="rId7"/>
    <p:sldId id="285" r:id="rId8"/>
    <p:sldId id="288" r:id="rId9"/>
    <p:sldId id="262" r:id="rId10"/>
    <p:sldId id="287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46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2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4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1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0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8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2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8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6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3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3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5691C-C51C-405C-80FB-AB7FBE43ED9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AC0F8-5CA5-4F86-8B78-85EFC897A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1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SIMPLE INTEREST QUIZ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You will </a:t>
            </a:r>
            <a:r>
              <a:rPr lang="en-US" b="1" dirty="0" smtClean="0"/>
              <a:t>answer 5 questions about simple interest.</a:t>
            </a:r>
            <a:endParaRPr lang="en-US" b="1" dirty="0" smtClean="0"/>
          </a:p>
          <a:p>
            <a:r>
              <a:rPr lang="en-US" b="1" dirty="0" smtClean="0"/>
              <a:t>You may consult your notes.</a:t>
            </a:r>
            <a:endParaRPr lang="en-US" b="1" dirty="0" smtClean="0"/>
          </a:p>
          <a:p>
            <a:r>
              <a:rPr lang="en-US" b="1" dirty="0" smtClean="0"/>
              <a:t>You may use a calculator.</a:t>
            </a:r>
            <a:endParaRPr lang="en-US" b="1" dirty="0" smtClean="0"/>
          </a:p>
          <a:p>
            <a:r>
              <a:rPr lang="en-US" b="1" dirty="0" smtClean="0"/>
              <a:t>Take your time and think about the steps you need to take in order to solve the problems.</a:t>
            </a:r>
          </a:p>
          <a:p>
            <a:r>
              <a:rPr lang="en-US" b="1" i="1" u="sng" dirty="0" smtClean="0"/>
              <a:t>GOOD LUCK!</a:t>
            </a:r>
          </a:p>
          <a:p>
            <a:r>
              <a:rPr lang="en-US" b="1" i="1" u="sng" dirty="0" smtClean="0"/>
              <a:t>GO WILDCATS!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172004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203" y="0"/>
            <a:ext cx="3505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1981200"/>
            <a:ext cx="6781800" cy="2133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accent3">
                    <a:lumMod val="50000"/>
                  </a:schemeClr>
                </a:solidFill>
              </a:rPr>
              <a:t>3. I=PRT</a:t>
            </a:r>
          </a:p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“I” is the interest</a:t>
            </a:r>
            <a:endParaRPr lang="en-US" sz="28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029" y="4397046"/>
            <a:ext cx="88443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"P" is the Principal and is the </a:t>
            </a:r>
            <a:r>
              <a:rPr lang="en-US" sz="3200" b="1" i="1" u="sng" dirty="0" smtClean="0">
                <a:solidFill>
                  <a:schemeClr val="accent3">
                    <a:lumMod val="50000"/>
                  </a:schemeClr>
                </a:solidFill>
              </a:rPr>
              <a:t>amount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you borrow.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028" y="5181600"/>
            <a:ext cx="878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"R" is the Rate in </a:t>
            </a:r>
            <a:r>
              <a:rPr lang="en-US" sz="3200" b="1" i="1" u="sng" dirty="0" smtClean="0">
                <a:solidFill>
                  <a:schemeClr val="accent3">
                    <a:lumMod val="50000"/>
                  </a:schemeClr>
                </a:solidFill>
              </a:rPr>
              <a:t>percent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028" y="5943600"/>
            <a:ext cx="6270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"T" is the Time in </a:t>
            </a:r>
            <a:r>
              <a:rPr lang="en-US" sz="3200" b="1" i="1" u="sng" dirty="0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7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"/>
            <a:ext cx="9127402" cy="6705600"/>
          </a:xfrm>
        </p:spPr>
        <p:txBody>
          <a:bodyPr>
            <a:normAutofit fontScale="92500"/>
          </a:bodyPr>
          <a:lstStyle/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4. When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Jane bought her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TV,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she borrowed $500 at 5% simple interest. The total interest payable over the period of the loan is $50. </a:t>
            </a:r>
            <a:endParaRPr lang="en-US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many years will it take her to repay the loan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I=50  P=500  R=.05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50=500 X .05 X T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50= 25 X T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50/25 = 2</a:t>
            </a:r>
          </a:p>
          <a:p>
            <a:pPr algn="l"/>
            <a:r>
              <a:rPr lang="en-US" sz="4000" b="1" i="1" u="sng" dirty="0" smtClean="0">
                <a:solidFill>
                  <a:schemeClr val="accent3">
                    <a:lumMod val="50000"/>
                  </a:schemeClr>
                </a:solidFill>
              </a:rPr>
              <a:t>TIME IS 2 YEARS</a:t>
            </a:r>
            <a:endParaRPr lang="en-US" sz="4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0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"/>
            <a:ext cx="9067800" cy="6400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5.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Interest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Rate: 8% each year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Starting Balance: $289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Time Passed: 6 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</a:p>
          <a:p>
            <a:pPr algn="l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I=289 X .08 X 6</a:t>
            </a:r>
          </a:p>
          <a:p>
            <a:pPr algn="l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I=23.12 X 6</a:t>
            </a:r>
          </a:p>
          <a:p>
            <a:pPr algn="l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I=$138.72      </a:t>
            </a:r>
          </a:p>
          <a:p>
            <a:pPr algn="l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TOTAL BALANCE DUE = $427.72</a:t>
            </a:r>
            <a:endParaRPr lang="en-US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6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003" y="0"/>
            <a:ext cx="2057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667000"/>
            <a:ext cx="9127403" cy="2133600"/>
          </a:xfrm>
        </p:spPr>
        <p:txBody>
          <a:bodyPr>
            <a:normAutofit/>
          </a:bodyPr>
          <a:lstStyle/>
          <a:p>
            <a:pPr algn="l"/>
            <a:r>
              <a:rPr lang="en-US" sz="6600" b="1" dirty="0" smtClean="0">
                <a:solidFill>
                  <a:schemeClr val="accent3">
                    <a:lumMod val="50000"/>
                  </a:schemeClr>
                </a:solidFill>
              </a:rPr>
              <a:t>1.Define Simple Interest.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7575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03" y="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133600"/>
            <a:ext cx="9127403" cy="35814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. To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buy a computer,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Fred borrowed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$3000 at 9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%,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he will be making monthly payments for four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years.</a:t>
            </a:r>
          </a:p>
          <a:p>
            <a:pPr algn="l"/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Find the Simple Interest.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endParaRPr lang="en-US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0"/>
            <a:ext cx="2040803" cy="204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1981200"/>
            <a:ext cx="9144000" cy="2971800"/>
          </a:xfrm>
        </p:spPr>
        <p:txBody>
          <a:bodyPr>
            <a:normAutofit fontScale="92500" lnSpcReduction="20000"/>
          </a:bodyPr>
          <a:lstStyle/>
          <a:p>
            <a:r>
              <a:rPr lang="en-US" sz="9600" b="1" dirty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n-US" sz="9600" b="1" dirty="0" smtClean="0">
                <a:solidFill>
                  <a:schemeClr val="accent3">
                    <a:lumMod val="50000"/>
                  </a:schemeClr>
                </a:solidFill>
              </a:rPr>
              <a:t>. I=PRT</a:t>
            </a:r>
          </a:p>
          <a:p>
            <a:r>
              <a:rPr lang="en-US" sz="6600" b="1" dirty="0" smtClean="0">
                <a:solidFill>
                  <a:schemeClr val="accent3">
                    <a:lumMod val="50000"/>
                  </a:schemeClr>
                </a:solidFill>
              </a:rPr>
              <a:t>Explain what each variable represents </a:t>
            </a:r>
            <a:r>
              <a:rPr lang="en-US" sz="6600" b="1" i="1" u="sng" dirty="0" smtClean="0">
                <a:solidFill>
                  <a:schemeClr val="accent3">
                    <a:lumMod val="50000"/>
                  </a:schemeClr>
                </a:solidFill>
              </a:rPr>
              <a:t>FULLY</a:t>
            </a:r>
            <a:r>
              <a:rPr lang="en-US" sz="66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6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96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14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199" y="0"/>
            <a:ext cx="2193203" cy="219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27402" cy="3657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4. When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Jane bought her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TV,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she borrowed $500 at 5% simple interest. The total interest payable over the period of the loan is $50. </a:t>
            </a:r>
            <a:endParaRPr lang="en-US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many years will it take her to repay the loan?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93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03" y="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9067800" cy="5334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5.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Interest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Rate: 8% each year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Starting Balance: $289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Time Passed: 6 years</a:t>
            </a:r>
          </a:p>
          <a:p>
            <a:pPr algn="l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What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is 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the simple interest AND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new total balance?</a:t>
            </a:r>
          </a:p>
        </p:txBody>
      </p:sp>
    </p:spTree>
    <p:extLst>
      <p:ext uri="{BB962C8B-B14F-4D97-AF65-F5344CB8AC3E}">
        <p14:creationId xmlns:p14="http://schemas.microsoft.com/office/powerpoint/2010/main" val="183075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003" y="0"/>
            <a:ext cx="2057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667000"/>
            <a:ext cx="9127403" cy="21336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3">
                    <a:lumMod val="50000"/>
                  </a:schemeClr>
                </a:solidFill>
              </a:rPr>
              <a:t>ANSWER TIME!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9136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003" y="0"/>
            <a:ext cx="2057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667000"/>
            <a:ext cx="9127403" cy="2133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6600" b="1" dirty="0">
                <a:solidFill>
                  <a:schemeClr val="accent3">
                    <a:lumMod val="50000"/>
                  </a:schemeClr>
                </a:solidFill>
              </a:rPr>
              <a:t>1. Interest paid on the initial investment (the principal) only.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3526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03" y="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43"/>
            <a:ext cx="5486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Simple Interest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133600"/>
            <a:ext cx="9127403" cy="35814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2. To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buy a computer,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Fred borrowed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$3000 at 9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%,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he will be making monthly payments for four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years.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3000 X .09 X 4</a:t>
            </a:r>
          </a:p>
          <a:p>
            <a:pPr algn="l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270 X 4</a:t>
            </a:r>
          </a:p>
          <a:p>
            <a:pPr algn="l"/>
            <a:r>
              <a:rPr lang="en-US" sz="4000" b="1" i="1" u="sng" dirty="0" smtClean="0">
                <a:solidFill>
                  <a:schemeClr val="accent3">
                    <a:lumMod val="50000"/>
                  </a:schemeClr>
                </a:solidFill>
              </a:rPr>
              <a:t>$1080</a:t>
            </a:r>
            <a:endParaRPr lang="en-US" sz="4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09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379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SIMPLE INTEREST QUIZ</vt:lpstr>
      <vt:lpstr>Simple Interest </vt:lpstr>
      <vt:lpstr>Simple Interest </vt:lpstr>
      <vt:lpstr>Simple Interest </vt:lpstr>
      <vt:lpstr>Simple Interest </vt:lpstr>
      <vt:lpstr>Simple Interest </vt:lpstr>
      <vt:lpstr>Simple Interest </vt:lpstr>
      <vt:lpstr>Simple Interest </vt:lpstr>
      <vt:lpstr>Simple Interest </vt:lpstr>
      <vt:lpstr>Simple Interest </vt:lpstr>
      <vt:lpstr>PowerPoint Presentation</vt:lpstr>
      <vt:lpstr>PowerPoint Presentation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SysAdmin</dc:creator>
  <cp:lastModifiedBy>SysAdmin</cp:lastModifiedBy>
  <cp:revision>38</cp:revision>
  <dcterms:created xsi:type="dcterms:W3CDTF">2011-11-09T18:52:15Z</dcterms:created>
  <dcterms:modified xsi:type="dcterms:W3CDTF">2011-11-18T18:10:56Z</dcterms:modified>
</cp:coreProperties>
</file>